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7D9D-9500-4FE5-8A74-44E55B23292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A52E-53F1-4075-9369-11F49E18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9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7D9D-9500-4FE5-8A74-44E55B23292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A52E-53F1-4075-9369-11F49E18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9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7D9D-9500-4FE5-8A74-44E55B23292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A52E-53F1-4075-9369-11F49E18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5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7D9D-9500-4FE5-8A74-44E55B23292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A52E-53F1-4075-9369-11F49E18391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9685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7D9D-9500-4FE5-8A74-44E55B23292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A52E-53F1-4075-9369-11F49E18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09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7D9D-9500-4FE5-8A74-44E55B23292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A52E-53F1-4075-9369-11F49E18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82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7D9D-9500-4FE5-8A74-44E55B23292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A52E-53F1-4075-9369-11F49E18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03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7D9D-9500-4FE5-8A74-44E55B23292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A52E-53F1-4075-9369-11F49E18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59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7D9D-9500-4FE5-8A74-44E55B23292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A52E-53F1-4075-9369-11F49E18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7D9D-9500-4FE5-8A74-44E55B23292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A52E-53F1-4075-9369-11F49E18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2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7D9D-9500-4FE5-8A74-44E55B23292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A52E-53F1-4075-9369-11F49E18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0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7D9D-9500-4FE5-8A74-44E55B23292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A52E-53F1-4075-9369-11F49E18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7D9D-9500-4FE5-8A74-44E55B23292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A52E-53F1-4075-9369-11F49E18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3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7D9D-9500-4FE5-8A74-44E55B23292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A52E-53F1-4075-9369-11F49E18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5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7D9D-9500-4FE5-8A74-44E55B23292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A52E-53F1-4075-9369-11F49E18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5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7D9D-9500-4FE5-8A74-44E55B23292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A52E-53F1-4075-9369-11F49E18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8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7D9D-9500-4FE5-8A74-44E55B23292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A52E-53F1-4075-9369-11F49E18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6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547D9D-9500-4FE5-8A74-44E55B23292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7A52E-53F1-4075-9369-11F49E18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04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QPA Quarter 1 Study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43 INB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58" b="-1"/>
          <a:stretch/>
        </p:blipFill>
        <p:spPr>
          <a:xfrm>
            <a:off x="2849598" y="1441525"/>
            <a:ext cx="6423493" cy="45023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90501" y="1441524"/>
            <a:ext cx="860614" cy="296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36541" y="2303930"/>
            <a:ext cx="785308" cy="236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73153" y="3801035"/>
            <a:ext cx="1070386" cy="502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3038" y="3104027"/>
            <a:ext cx="785308" cy="236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95021" y="5005142"/>
            <a:ext cx="5755341" cy="558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83972" y="5563495"/>
            <a:ext cx="311972" cy="331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5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858270" y="727927"/>
            <a:ext cx="7888158" cy="4919837"/>
            <a:chOff x="2492971" y="1792935"/>
            <a:chExt cx="7070576" cy="45366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2971" y="1792935"/>
              <a:ext cx="7070575" cy="172801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2972" y="3429168"/>
              <a:ext cx="7070575" cy="2900379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312894" y="727927"/>
            <a:ext cx="7013986" cy="767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12893" y="1507296"/>
            <a:ext cx="6433073" cy="308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02348" y="1814451"/>
            <a:ext cx="1936376" cy="358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12894" y="1792936"/>
            <a:ext cx="2388198" cy="401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20179" y="2173045"/>
            <a:ext cx="1742739" cy="35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09713" y="2601910"/>
            <a:ext cx="6540649" cy="754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49562" y="3872753"/>
            <a:ext cx="7003229" cy="33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09713" y="4184725"/>
            <a:ext cx="6745045" cy="1269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489" y="473392"/>
            <a:ext cx="7339564" cy="49699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0" y="473392"/>
            <a:ext cx="5647765" cy="365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64715" y="839096"/>
            <a:ext cx="6723530" cy="763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2011680"/>
            <a:ext cx="1871831" cy="322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59567" y="2291379"/>
            <a:ext cx="645459" cy="33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01384" y="2592593"/>
            <a:ext cx="1495312" cy="3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6386" y="2904565"/>
            <a:ext cx="677732" cy="33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0019" y="3141233"/>
            <a:ext cx="1968649" cy="38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97911" y="2011680"/>
            <a:ext cx="570155" cy="279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70786" y="2291379"/>
            <a:ext cx="344245" cy="301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08668" y="2592593"/>
            <a:ext cx="677732" cy="344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10635" y="2904565"/>
            <a:ext cx="387276" cy="33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02306" y="3238052"/>
            <a:ext cx="484094" cy="290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12019" y="2312894"/>
            <a:ext cx="1301675" cy="31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390504" y="2592593"/>
            <a:ext cx="860611" cy="3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487784" y="2592593"/>
            <a:ext cx="559397" cy="3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442447" y="3528508"/>
            <a:ext cx="5077609" cy="656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19718" y="4206242"/>
            <a:ext cx="5593976" cy="58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8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214" y="854392"/>
            <a:ext cx="7640312" cy="38359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4565" y="1086522"/>
            <a:ext cx="828339" cy="33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03638" y="1086522"/>
            <a:ext cx="828339" cy="33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88367" y="1086522"/>
            <a:ext cx="1385678" cy="33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40649" y="854392"/>
            <a:ext cx="1409252" cy="565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43539" y="1086522"/>
            <a:ext cx="839096" cy="33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60165" y="1420009"/>
            <a:ext cx="672739" cy="3055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92530" y="1420009"/>
            <a:ext cx="488241" cy="3044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21763" y="1420009"/>
            <a:ext cx="1518886" cy="3130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40649" y="1333948"/>
            <a:ext cx="1409252" cy="3141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35962" y="1420009"/>
            <a:ext cx="1774675" cy="1565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143539" y="3216536"/>
            <a:ext cx="1484386" cy="408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3087" y="3544644"/>
            <a:ext cx="863849" cy="478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5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784" y="1111733"/>
            <a:ext cx="7074469" cy="2750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2744" y="1111733"/>
            <a:ext cx="2334409" cy="351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52744" y="1430924"/>
            <a:ext cx="2334409" cy="351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52743" y="1750115"/>
            <a:ext cx="4227756" cy="351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52743" y="2062177"/>
            <a:ext cx="4227756" cy="351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52742" y="2378039"/>
            <a:ext cx="6379285" cy="351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52741" y="2744398"/>
            <a:ext cx="6379285" cy="351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06240" y="3394277"/>
            <a:ext cx="570155" cy="315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5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122" y="952779"/>
            <a:ext cx="8450867" cy="40925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64885" y="952779"/>
            <a:ext cx="1936376" cy="840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42325" y="1043492"/>
            <a:ext cx="516367" cy="419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19426" y="1728388"/>
            <a:ext cx="1893346" cy="444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53666" y="2086986"/>
            <a:ext cx="387275" cy="47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53666" y="3065929"/>
            <a:ext cx="2054710" cy="387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84894" y="3076687"/>
            <a:ext cx="516367" cy="355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32464" y="2987034"/>
            <a:ext cx="1893346" cy="444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71005" y="3415552"/>
            <a:ext cx="2054710" cy="387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78363" y="3765174"/>
            <a:ext cx="2054710" cy="387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85721" y="4121808"/>
            <a:ext cx="2054710" cy="387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3827" y="3431690"/>
            <a:ext cx="516367" cy="355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06024" y="3792070"/>
            <a:ext cx="733872" cy="329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25715" y="4114800"/>
            <a:ext cx="733872" cy="329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56847" y="4509084"/>
            <a:ext cx="268940" cy="353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817" y="1320669"/>
            <a:ext cx="7963368" cy="33911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53205" y="1320669"/>
            <a:ext cx="3195021" cy="472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26080" y="2119256"/>
            <a:ext cx="1753496" cy="344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37760" y="2409713"/>
            <a:ext cx="602428" cy="3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79576" y="3367144"/>
            <a:ext cx="1602890" cy="38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26080" y="3765176"/>
            <a:ext cx="7315200" cy="796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5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31" y="649884"/>
            <a:ext cx="7148514" cy="47506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52452" y="1108038"/>
            <a:ext cx="860612" cy="684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32905" y="2485016"/>
            <a:ext cx="2173044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4889" y="2517289"/>
            <a:ext cx="1054250" cy="290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00169" y="2786231"/>
            <a:ext cx="5884433" cy="591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91087" y="3399416"/>
            <a:ext cx="365760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13355" y="4281544"/>
            <a:ext cx="322730" cy="311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28969" y="4152452"/>
            <a:ext cx="1721224" cy="699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83680" y="4281544"/>
            <a:ext cx="1344706" cy="58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29600" y="4152452"/>
            <a:ext cx="1183341" cy="699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00169" y="4851699"/>
            <a:ext cx="6626711" cy="290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0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948" y="829011"/>
            <a:ext cx="7594422" cy="3592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5925" y="914400"/>
            <a:ext cx="2958353" cy="344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61534" y="1237129"/>
            <a:ext cx="1968650" cy="344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19718" y="1581373"/>
            <a:ext cx="3410174" cy="31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34409" y="1792936"/>
            <a:ext cx="6185647" cy="659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87906" y="2441986"/>
            <a:ext cx="2743200" cy="355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87906" y="2829261"/>
            <a:ext cx="2743200" cy="355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5925" y="3603812"/>
            <a:ext cx="3195021" cy="39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07162" y="3603811"/>
            <a:ext cx="3216537" cy="510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23358" y="4001845"/>
            <a:ext cx="365760" cy="33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6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563" y="711517"/>
            <a:ext cx="8073851" cy="45920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57139" y="711517"/>
            <a:ext cx="1936376" cy="42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95944" y="711517"/>
            <a:ext cx="1850315" cy="39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65807" y="711517"/>
            <a:ext cx="1807285" cy="42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57139" y="1065006"/>
            <a:ext cx="1839557" cy="441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95944" y="1108038"/>
            <a:ext cx="2560320" cy="462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65054" y="1108038"/>
            <a:ext cx="1645920" cy="39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65929" y="1699708"/>
            <a:ext cx="1430767" cy="699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90333" y="1749904"/>
            <a:ext cx="3388659" cy="638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74259" y="2312894"/>
            <a:ext cx="5368066" cy="419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32904" y="2700169"/>
            <a:ext cx="2366682" cy="3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65346" y="2732442"/>
            <a:ext cx="2904565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74259" y="3646842"/>
            <a:ext cx="2721685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83219" y="3657600"/>
            <a:ext cx="1968649" cy="39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90333" y="4012602"/>
            <a:ext cx="3808208" cy="387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74259" y="4356850"/>
            <a:ext cx="6637468" cy="903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2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358" y="873607"/>
            <a:ext cx="6997097" cy="39358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58353" y="873607"/>
            <a:ext cx="3463962" cy="535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958353" y="873607"/>
            <a:ext cx="6314739" cy="1138073"/>
            <a:chOff x="2958353" y="873607"/>
            <a:chExt cx="6314739" cy="1138073"/>
          </a:xfrm>
        </p:grpSpPr>
        <p:sp>
          <p:nvSpPr>
            <p:cNvPr id="6" name="Rectangle 5"/>
            <p:cNvSpPr/>
            <p:nvPr/>
          </p:nvSpPr>
          <p:spPr>
            <a:xfrm>
              <a:off x="6540649" y="873607"/>
              <a:ext cx="2732443" cy="5033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958353" y="1409252"/>
              <a:ext cx="6045798" cy="6024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958353" y="2678654"/>
            <a:ext cx="2775473" cy="473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58353" y="3087445"/>
            <a:ext cx="1269402" cy="419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58353" y="4098664"/>
            <a:ext cx="1258645" cy="527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235" y="906946"/>
            <a:ext cx="8195091" cy="37726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6532" y="906946"/>
            <a:ext cx="1463040" cy="523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30936" y="906946"/>
            <a:ext cx="3012142" cy="502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25958" y="989704"/>
            <a:ext cx="1506070" cy="441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56847" y="1301675"/>
            <a:ext cx="462579" cy="491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03351" y="2355925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68358" y="2398955"/>
            <a:ext cx="925157" cy="688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05779" y="2086984"/>
            <a:ext cx="656216" cy="419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0475" y="3012141"/>
            <a:ext cx="634701" cy="38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60061" y="2415706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3078" y="2398955"/>
            <a:ext cx="910115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91581" y="2139563"/>
            <a:ext cx="656216" cy="419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02338" y="3038431"/>
            <a:ext cx="634701" cy="38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01812" y="3399416"/>
            <a:ext cx="7693907" cy="1161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4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916" y="570547"/>
            <a:ext cx="5893566" cy="60687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55633" y="1097280"/>
            <a:ext cx="4464423" cy="47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58814" y="1527586"/>
            <a:ext cx="3485478" cy="265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48687" y="1570616"/>
            <a:ext cx="376518" cy="222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8668" y="1792936"/>
            <a:ext cx="419548" cy="32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50946" y="1792936"/>
            <a:ext cx="344245" cy="304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88828" y="1792936"/>
            <a:ext cx="710005" cy="32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16998" y="2269864"/>
            <a:ext cx="4303058" cy="484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58814" y="2764715"/>
            <a:ext cx="3689873" cy="322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88367" y="3044414"/>
            <a:ext cx="806824" cy="537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07162" y="3087445"/>
            <a:ext cx="591671" cy="430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92471" y="3044414"/>
            <a:ext cx="774550" cy="344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55633" y="3743661"/>
            <a:ext cx="4464423" cy="462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55633" y="4206240"/>
            <a:ext cx="1172583" cy="1516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50946" y="4206240"/>
            <a:ext cx="3065929" cy="301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55633" y="5927464"/>
            <a:ext cx="3302598" cy="290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96696" y="6142616"/>
            <a:ext cx="1269403" cy="30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207162" y="6217920"/>
            <a:ext cx="710005" cy="247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1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9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QPA Quarter 1 Study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Columbia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QPA Quarter 1 Study Guide</dc:title>
  <dc:creator>Hardy, Rebecca</dc:creator>
  <cp:lastModifiedBy>Hardy, Rebecca</cp:lastModifiedBy>
  <cp:revision>1</cp:revision>
  <dcterms:created xsi:type="dcterms:W3CDTF">2016-10-05T17:27:46Z</dcterms:created>
  <dcterms:modified xsi:type="dcterms:W3CDTF">2016-10-05T17:27:56Z</dcterms:modified>
</cp:coreProperties>
</file>